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114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smtClean="0"/>
              <a:t>Uredite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993A6E4-A6FE-4714-ABC9-54F4D23AB8A3}" type="datetimeFigureOut">
              <a:rPr lang="hr-HR" smtClean="0"/>
              <a:t>7.5.2020.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F0B3FCC-4533-4152-90D6-8DE8D3822D04}" type="slidenum">
              <a:rPr lang="hr-HR" smtClean="0"/>
              <a:t>‹#›</a:t>
            </a:fld>
            <a:endParaRPr lang="hr-HR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33640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3A6E4-A6FE-4714-ABC9-54F4D23AB8A3}" type="datetimeFigureOut">
              <a:rPr lang="hr-HR" smtClean="0"/>
              <a:t>7.5.2020.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B3FCC-4533-4152-90D6-8DE8D3822D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7535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93A6E4-A6FE-4714-ABC9-54F4D23AB8A3}" type="datetimeFigureOut">
              <a:rPr lang="hr-HR" smtClean="0"/>
              <a:t>7.5.2020.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F0B3FCC-4533-4152-90D6-8DE8D3822D04}" type="slidenum">
              <a:rPr lang="hr-HR" smtClean="0"/>
              <a:t>‹#›</a:t>
            </a:fld>
            <a:endParaRPr lang="hr-HR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1794450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3A6E4-A6FE-4714-ABC9-54F4D23AB8A3}" type="datetimeFigureOut">
              <a:rPr lang="hr-HR" smtClean="0"/>
              <a:t>7.5.2020.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B3FCC-4533-4152-90D6-8DE8D3822D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9586185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3A6E4-A6FE-4714-ABC9-54F4D23AB8A3}" type="datetimeFigureOut">
              <a:rPr lang="hr-HR" smtClean="0"/>
              <a:t>7.5.2020.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B3FCC-4533-4152-90D6-8DE8D3822D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9387528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3A6E4-A6FE-4714-ABC9-54F4D23AB8A3}" type="datetimeFigureOut">
              <a:rPr lang="hr-HR" smtClean="0"/>
              <a:t>7.5.2020.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B3FCC-4533-4152-90D6-8DE8D3822D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03833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3A6E4-A6FE-4714-ABC9-54F4D23AB8A3}" type="datetimeFigureOut">
              <a:rPr lang="hr-HR" smtClean="0"/>
              <a:t>7.5.2020.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B3FCC-4533-4152-90D6-8DE8D3822D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29405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6993A6E4-A6FE-4714-ABC9-54F4D23AB8A3}" type="datetimeFigureOut">
              <a:rPr lang="hr-HR" smtClean="0"/>
              <a:t>7.5.2020.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F0B3FCC-4533-4152-90D6-8DE8D3822D04}" type="slidenum">
              <a:rPr lang="hr-HR" smtClean="0"/>
              <a:t>‹#›</a:t>
            </a:fld>
            <a:endParaRPr lang="hr-HR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472252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6993A6E4-A6FE-4714-ABC9-54F4D23AB8A3}" type="datetimeFigureOut">
              <a:rPr lang="hr-HR" smtClean="0"/>
              <a:t>7.5.2020.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F0B3FCC-4533-4152-90D6-8DE8D3822D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82430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3A6E4-A6FE-4714-ABC9-54F4D23AB8A3}" type="datetimeFigureOut">
              <a:rPr lang="hr-HR" smtClean="0"/>
              <a:t>7.5.2020.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B3FCC-4533-4152-90D6-8DE8D3822D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62986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3A6E4-A6FE-4714-ABC9-54F4D23AB8A3}" type="datetimeFigureOut">
              <a:rPr lang="hr-HR" smtClean="0"/>
              <a:t>7.5.2020.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B3FCC-4533-4152-90D6-8DE8D3822D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67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993A6E4-A6FE-4714-ABC9-54F4D23AB8A3}" type="datetimeFigureOut">
              <a:rPr lang="hr-HR" smtClean="0"/>
              <a:t>7.5.2020.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F0B3FCC-4533-4152-90D6-8DE8D3822D04}" type="slidenum">
              <a:rPr lang="hr-HR" smtClean="0"/>
              <a:t>‹#›</a:t>
            </a:fld>
            <a:endParaRPr lang="hr-HR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08826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gif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MOJE TIJELO SE MIJENJA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59324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1026" name="Picture 2" descr="Slikovni rezultat za BOY AND GIRL IN WOND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83"/>
          <a:stretch/>
        </p:blipFill>
        <p:spPr bwMode="auto">
          <a:xfrm>
            <a:off x="559253" y="0"/>
            <a:ext cx="5781586" cy="473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niOkvir 3"/>
          <p:cNvSpPr txBox="1"/>
          <p:nvPr/>
        </p:nvSpPr>
        <p:spPr>
          <a:xfrm>
            <a:off x="6941712" y="772733"/>
            <a:ext cx="49326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 smtClean="0"/>
              <a:t>Nakon devete godine života počinju važne promjene u tijelu dječaka i djevojčica.</a:t>
            </a:r>
            <a:endParaRPr lang="hr-HR" sz="3200" dirty="0"/>
          </a:p>
        </p:txBody>
      </p:sp>
      <p:sp>
        <p:nvSpPr>
          <p:cNvPr id="5" name="TekstniOkvir 4"/>
          <p:cNvSpPr txBox="1"/>
          <p:nvPr/>
        </p:nvSpPr>
        <p:spPr>
          <a:xfrm>
            <a:off x="6593983" y="3501703"/>
            <a:ext cx="43788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 smtClean="0"/>
              <a:t>Vrijeme u kojemu se događaju te promjene naziva se </a:t>
            </a:r>
            <a:r>
              <a:rPr lang="hr-HR" sz="3200" dirty="0" smtClean="0">
                <a:solidFill>
                  <a:srgbClr val="FF0000"/>
                </a:solidFill>
              </a:rPr>
              <a:t>pubertet.</a:t>
            </a:r>
            <a:endParaRPr lang="hr-HR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220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r-HR" dirty="0" smtClean="0"/>
              <a:t>PUBERTET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hr-HR" sz="4000" dirty="0"/>
              <a:t>ZNAM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hr-HR" sz="4000" dirty="0"/>
          </a:p>
          <a:p>
            <a:pPr eaLnBrk="1" hangingPunct="1">
              <a:defRPr/>
            </a:pPr>
            <a:r>
              <a:rPr lang="hr-HR" sz="4000" dirty="0"/>
              <a:t>Zapiši sve što znaš o pubertetu!</a:t>
            </a:r>
          </a:p>
          <a:p>
            <a:pPr eaLnBrk="1" hangingPunct="1">
              <a:defRPr/>
            </a:pPr>
            <a:endParaRPr lang="hr-HR" dirty="0" smtClean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hr-HR" sz="4000" dirty="0"/>
              <a:t>ŽELIM SAZNATI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hr-HR" sz="4000" dirty="0"/>
          </a:p>
          <a:p>
            <a:pPr eaLnBrk="1" hangingPunct="1">
              <a:defRPr/>
            </a:pPr>
            <a:r>
              <a:rPr lang="hr-HR" sz="4000" dirty="0"/>
              <a:t>Zapiši što bi želio/željela saznati o pubertetu!</a:t>
            </a:r>
          </a:p>
          <a:p>
            <a:pPr eaLnBrk="1" hangingPunct="1">
              <a:defRPr/>
            </a:pPr>
            <a:endParaRPr lang="hr-HR" dirty="0" smtClean="0"/>
          </a:p>
        </p:txBody>
      </p:sp>
      <p:cxnSp>
        <p:nvCxnSpPr>
          <p:cNvPr id="6" name="Ravni poveznik 5"/>
          <p:cNvCxnSpPr/>
          <p:nvPr/>
        </p:nvCxnSpPr>
        <p:spPr>
          <a:xfrm rot="16200000" flipH="1">
            <a:off x="3683794" y="3969544"/>
            <a:ext cx="4464050" cy="7143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475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4924426" y="436563"/>
            <a:ext cx="26320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hr-HR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MIJENJAM SE</a:t>
            </a:r>
          </a:p>
        </p:txBody>
      </p:sp>
      <p:pic>
        <p:nvPicPr>
          <p:cNvPr id="8209" name="Picture 17" descr="beb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6" y="908050"/>
            <a:ext cx="2449513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0" name="Picture 18" descr="jednogodišnjac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6" y="2781301"/>
            <a:ext cx="244951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3" name="Text Box 21"/>
          <p:cNvSpPr txBox="1">
            <a:spLocks noChangeArrowheads="1"/>
          </p:cNvSpPr>
          <p:nvPr/>
        </p:nvSpPr>
        <p:spPr bwMode="auto">
          <a:xfrm>
            <a:off x="4454526" y="1571626"/>
            <a:ext cx="18065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/>
              <a:t>NOVOROĐENČE</a:t>
            </a:r>
          </a:p>
        </p:txBody>
      </p:sp>
      <p:sp>
        <p:nvSpPr>
          <p:cNvPr id="8214" name="Text Box 22"/>
          <p:cNvSpPr txBox="1">
            <a:spLocks noChangeArrowheads="1"/>
          </p:cNvSpPr>
          <p:nvPr/>
        </p:nvSpPr>
        <p:spPr bwMode="auto">
          <a:xfrm>
            <a:off x="4381500" y="3300413"/>
            <a:ext cx="21669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/>
              <a:t>JEDNOGODIŠNJACI</a:t>
            </a:r>
          </a:p>
        </p:txBody>
      </p:sp>
      <p:sp>
        <p:nvSpPr>
          <p:cNvPr id="8215" name="Text Box 23"/>
          <p:cNvSpPr txBox="1">
            <a:spLocks noChangeArrowheads="1"/>
          </p:cNvSpPr>
          <p:nvPr/>
        </p:nvSpPr>
        <p:spPr bwMode="auto">
          <a:xfrm>
            <a:off x="4249739" y="5243513"/>
            <a:ext cx="12223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/>
              <a:t>ŠKOLARCI</a:t>
            </a:r>
          </a:p>
        </p:txBody>
      </p:sp>
      <p:pic>
        <p:nvPicPr>
          <p:cNvPr id="8216" name="Picture 24" descr="Teenag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826" y="2276475"/>
            <a:ext cx="3527425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7" name="Text Box 25"/>
          <p:cNvSpPr txBox="1">
            <a:spLocks noChangeArrowheads="1"/>
          </p:cNvSpPr>
          <p:nvPr/>
        </p:nvSpPr>
        <p:spPr bwMode="auto">
          <a:xfrm>
            <a:off x="7515225" y="4979988"/>
            <a:ext cx="12588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/>
              <a:t>PUBERTET</a:t>
            </a:r>
          </a:p>
        </p:txBody>
      </p:sp>
      <p:pic>
        <p:nvPicPr>
          <p:cNvPr id="8218" name="Picture 26" descr="prvašić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3" y="4724400"/>
            <a:ext cx="139065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9253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8" grpId="0"/>
      <p:bldP spid="8213" grpId="0"/>
      <p:bldP spid="8214" grpId="0"/>
      <p:bldP spid="8215" grpId="0"/>
      <p:bldP spid="82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800" dirty="0" smtClean="0"/>
              <a:t>TIJELO DJEVOJČICE SE POSTUPNO MIJENJA U TIJELO DJEVOJKE.</a:t>
            </a:r>
            <a:endParaRPr lang="hr-HR" sz="28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2050" name="Picture 2" descr="Slikovni rezultat za puberte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082"/>
          <a:stretch/>
        </p:blipFill>
        <p:spPr bwMode="auto">
          <a:xfrm>
            <a:off x="682580" y="1184856"/>
            <a:ext cx="4559122" cy="4850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363"/>
          <a:stretch/>
        </p:blipFill>
        <p:spPr bwMode="auto">
          <a:xfrm>
            <a:off x="6748531" y="2043219"/>
            <a:ext cx="3163530" cy="3726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505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dirty="0" smtClean="0"/>
              <a:t>TIJELO DJEČAKA POSTUPNO SE MIJENJA U TIJELO MLADIĆA.</a:t>
            </a:r>
            <a:endParaRPr lang="hr-HR" sz="32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5122" name="Picture 2" descr="Slikovni rezultat za puberte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642" b="46623"/>
          <a:stretch/>
        </p:blipFill>
        <p:spPr bwMode="auto">
          <a:xfrm>
            <a:off x="1251678" y="2286001"/>
            <a:ext cx="4749621" cy="40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00"/>
          <a:stretch/>
        </p:blipFill>
        <p:spPr bwMode="auto">
          <a:xfrm>
            <a:off x="7225048" y="2286000"/>
            <a:ext cx="2955445" cy="3593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948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981200" y="188914"/>
            <a:ext cx="8229600" cy="604837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hr-HR" dirty="0" smtClean="0"/>
              <a:t>Tijekom puberteta djeca se pojačano znoje pa je važno svakodnevno održavati osobnu higijenu.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hr-HR" dirty="0" smtClean="0"/>
              <a:t>Potrebno je svakodnevno tuširanje mlakom vodom i pranje blagim sredstvima, uporaba prirodnih dezodoransa i nošenje čistog rublja.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hr-HR" dirty="0" smtClean="0"/>
              <a:t>U pubertetu često rastu i prištići koji se uz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hr-HR" dirty="0" smtClean="0"/>
              <a:t>liječničke savjete i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hr-HR" dirty="0" smtClean="0"/>
              <a:t>korištenjem raznih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hr-HR" dirty="0" smtClean="0"/>
              <a:t>sredstava mogu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hr-HR" dirty="0" smtClean="0"/>
              <a:t>ukloniti.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094" y="2357728"/>
            <a:ext cx="4668837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9236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703388" y="260351"/>
            <a:ext cx="7499350" cy="53308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hr-HR" dirty="0" smtClean="0"/>
              <a:t>Osim što se mijenja tijelo, dječacima i djevojčicama mijenja se i ponašanje.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hr-HR" dirty="0" smtClean="0"/>
              <a:t>Žele više vremena provoditi s vršnjacima, česte su im promjene raspoloženja te ulaze u sukobe s odraslima jer im se mišljenja razlikuju.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hr-HR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hr-HR" dirty="0" smtClean="0"/>
              <a:t>Pojavljuju se i prve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hr-HR" dirty="0" smtClean="0"/>
              <a:t>simpatije i prve ljubavi.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0" y="3613150"/>
            <a:ext cx="3670300" cy="324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9979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2116139" y="347663"/>
            <a:ext cx="47984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hr-HR" b="1">
                <a:effectLst>
                  <a:outerShdw blurRad="38100" dist="38100" dir="2700000" algn="tl">
                    <a:srgbClr val="000000"/>
                  </a:outerShdw>
                </a:effectLst>
              </a:rPr>
              <a:t>U PUBERTETU JE VAŽNO ODLUČITI SE: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2835276" y="790575"/>
            <a:ext cx="94288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hr-HR" sz="4000" b="1" u="sng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ZA</a:t>
            </a: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1971675" y="1497014"/>
            <a:ext cx="41134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>
                <a:solidFill>
                  <a:schemeClr val="hlink"/>
                </a:solidFill>
              </a:rPr>
              <a:t>ZDRAV ŽIVOT UZ TJELESNU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>
                <a:solidFill>
                  <a:schemeClr val="hlink"/>
                </a:solidFill>
              </a:rPr>
              <a:t>AKTIVNOST: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6816725" y="1628776"/>
            <a:ext cx="35766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/>
              <a:t>REKREACIJU NA SVJEŽEM ZRAKU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1992314" y="2492376"/>
            <a:ext cx="8731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/>
              <a:t>SPORT</a:t>
            </a: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1971675" y="4862513"/>
            <a:ext cx="2425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/>
              <a:t>PRAVILNU PREHRANU</a:t>
            </a:r>
          </a:p>
        </p:txBody>
      </p:sp>
      <p:pic>
        <p:nvPicPr>
          <p:cNvPr id="10258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2997200"/>
            <a:ext cx="2303462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9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4" y="5300664"/>
            <a:ext cx="116363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0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714" y="5300664"/>
            <a:ext cx="116363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1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4" y="5300664"/>
            <a:ext cx="12969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3" name="Picture 23" descr="RUNNER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068639"/>
            <a:ext cx="1246188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4" name="Picture 2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325" y="2636839"/>
            <a:ext cx="2000250" cy="31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99017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/>
      <p:bldP spid="10248" grpId="0"/>
      <p:bldP spid="10250" grpId="0"/>
      <p:bldP spid="10251" grpId="0"/>
      <p:bldP spid="10252" grpId="0"/>
      <p:bldP spid="1025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200" dirty="0" smtClean="0"/>
              <a:t>NAPIŠI ŠTO </a:t>
            </a:r>
            <a:r>
              <a:rPr lang="hr-HR" sz="3200" dirty="0" smtClean="0"/>
              <a:t>JOŠ </a:t>
            </a:r>
            <a:r>
              <a:rPr lang="hr-HR" sz="3200" dirty="0" smtClean="0"/>
              <a:t>ŽELIŠ </a:t>
            </a:r>
            <a:r>
              <a:rPr lang="hr-HR" sz="3200" dirty="0" smtClean="0"/>
              <a:t>SAZNATI O PUBERTETU.</a:t>
            </a:r>
            <a:endParaRPr lang="hr-HR" sz="3200" dirty="0"/>
          </a:p>
        </p:txBody>
      </p:sp>
    </p:spTree>
    <p:extLst>
      <p:ext uri="{BB962C8B-B14F-4D97-AF65-F5344CB8AC3E}">
        <p14:creationId xmlns:p14="http://schemas.microsoft.com/office/powerpoint/2010/main" val="414794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TM10001106[[fn=Značka]]</Template>
  <TotalTime>28</TotalTime>
  <Words>198</Words>
  <Application>Microsoft Office PowerPoint</Application>
  <PresentationFormat>Widescreen</PresentationFormat>
  <Paragraphs>37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Gill Sans MT</vt:lpstr>
      <vt:lpstr>Impact</vt:lpstr>
      <vt:lpstr>Tahoma</vt:lpstr>
      <vt:lpstr>Wingdings</vt:lpstr>
      <vt:lpstr>Badge</vt:lpstr>
      <vt:lpstr>MOJE TIJELO SE MIJENJA</vt:lpstr>
      <vt:lpstr>PowerPoint Presentation</vt:lpstr>
      <vt:lpstr>PUBERTET</vt:lpstr>
      <vt:lpstr>PowerPoint Presentation</vt:lpstr>
      <vt:lpstr>TIJELO DJEVOJČICE SE POSTUPNO MIJENJA U TIJELO DJEVOJKE.</vt:lpstr>
      <vt:lpstr>TIJELO DJEČAKA POSTUPNO SE MIJENJA U TIJELO MLADIĆA.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MOJE TIJELO SE MIJENJA</dc:title>
  <dc:creator>HP</dc:creator>
  <cp:lastModifiedBy>Predrag</cp:lastModifiedBy>
  <cp:revision>4</cp:revision>
  <dcterms:created xsi:type="dcterms:W3CDTF">2020-03-02T19:27:11Z</dcterms:created>
  <dcterms:modified xsi:type="dcterms:W3CDTF">2020-05-07T14:28:03Z</dcterms:modified>
</cp:coreProperties>
</file>